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4" r:id="rId3"/>
    <p:sldId id="256" r:id="rId4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810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en-GB" sz="3600" dirty="0">
                <a:solidFill>
                  <a:srgbClr val="00AEEF"/>
                </a:solidFill>
              </a:rPr>
              <a:t>HEADING</a:t>
            </a:r>
            <a:br>
              <a:rPr lang="en-GB" sz="3600" dirty="0">
                <a:solidFill>
                  <a:srgbClr val="00AEEF"/>
                </a:solidFill>
              </a:rPr>
            </a:br>
            <a:r>
              <a:rPr lang="en-GB" sz="3300" dirty="0"/>
              <a:t>Text</a:t>
            </a:r>
          </a:p>
          <a:p>
            <a:pPr marL="0" indent="0"/>
            <a:endParaRPr lang="en-GB" sz="2200" dirty="0"/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GB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07494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4066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07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157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300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1249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800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518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291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01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 userDrawn="1"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211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EMR Collaborative Development</a:t>
            </a:r>
            <a:endParaRPr lang="en-GB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717032"/>
            <a:ext cx="7775575" cy="1223962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Implementation Steering Group</a:t>
            </a:r>
          </a:p>
          <a:p>
            <a:pPr algn="ctr"/>
            <a:r>
              <a:rPr lang="en-GB" sz="28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 August 2013</a:t>
            </a:r>
            <a:endParaRPr lang="en-GB" sz="28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82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Electricity Market Reform (EMR) – Engagement map</a:t>
            </a:r>
            <a:endParaRPr lang="en-GB" sz="2000" b="0" dirty="0"/>
          </a:p>
        </p:txBody>
      </p:sp>
      <p:sp>
        <p:nvSpPr>
          <p:cNvPr id="5" name="Rounded Rectangle 4"/>
          <p:cNvSpPr/>
          <p:nvPr/>
        </p:nvSpPr>
        <p:spPr>
          <a:xfrm>
            <a:off x="1828800" y="1676400"/>
            <a:ext cx="6934200" cy="13716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High level policy framework </a:t>
            </a:r>
          </a:p>
          <a:p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The Energy Bill </a:t>
            </a:r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828800" y="3276600"/>
            <a:ext cx="6934200" cy="14478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Detailed policy design</a:t>
            </a:r>
          </a:p>
          <a:p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Policy publications</a:t>
            </a:r>
          </a:p>
          <a:p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Consultation </a:t>
            </a:r>
            <a:endParaRPr lang="en-GB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28800" y="4929326"/>
            <a:ext cx="6934200" cy="14478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Operating model</a:t>
            </a:r>
          </a:p>
          <a:p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Draft process maps</a:t>
            </a:r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577614" y="2362200"/>
            <a:ext cx="2032985" cy="6096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Debate in Parliament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5410200" y="1737434"/>
            <a:ext cx="3232951" cy="533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Government has clear preferred approach</a:t>
            </a:r>
            <a:endParaRPr lang="en-GB" sz="1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410201" y="3352800"/>
            <a:ext cx="3252186" cy="533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Government has preferred approach or detailed options</a:t>
            </a:r>
            <a:endParaRPr lang="en-GB" sz="1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4267201" y="4038600"/>
            <a:ext cx="990599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Expert Groups</a:t>
            </a:r>
            <a:endParaRPr lang="en-GB" sz="14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5334001" y="4038600"/>
            <a:ext cx="1066799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Ad-hoc workshops and events</a:t>
            </a:r>
            <a:endParaRPr lang="en-GB" sz="12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6501414" y="4038600"/>
            <a:ext cx="966186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Group &amp; bilateral meetings</a:t>
            </a:r>
            <a:endParaRPr lang="en-GB" sz="12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7587450" y="4038600"/>
            <a:ext cx="1175550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 smtClean="0"/>
              <a:t>Other ad hoc – e.g. stakeholder bulletin</a:t>
            </a:r>
            <a:endParaRPr lang="en-GB" sz="105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5434614" y="5029200"/>
            <a:ext cx="3252186" cy="533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Government working with industry to draft operating model</a:t>
            </a:r>
            <a:endParaRPr lang="en-GB" sz="14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5410201" y="5653226"/>
            <a:ext cx="3276600" cy="29037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Implementation Steering Group</a:t>
            </a:r>
            <a:endParaRPr lang="en-GB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5436093" y="6019800"/>
            <a:ext cx="1574307" cy="3048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CM Working Group</a:t>
            </a:r>
            <a:endParaRPr lang="en-GB" sz="1200" dirty="0"/>
          </a:p>
        </p:txBody>
      </p:sp>
      <p:sp>
        <p:nvSpPr>
          <p:cNvPr id="17" name="Rounded Rectangle 16"/>
          <p:cNvSpPr/>
          <p:nvPr/>
        </p:nvSpPr>
        <p:spPr>
          <a:xfrm>
            <a:off x="7080520" y="6019800"/>
            <a:ext cx="1616476" cy="3048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CfD Working Group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66679" y="2332608"/>
            <a:ext cx="1428748" cy="6858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Energy Bill amendments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0029" y="5626963"/>
            <a:ext cx="1162047" cy="48087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Operational issues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3353" y="3257550"/>
            <a:ext cx="1295401" cy="723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Feedback on published documents</a:t>
            </a:r>
          </a:p>
          <a:p>
            <a:pPr algn="ctr"/>
            <a:endParaRPr lang="en-GB" sz="1050" b="1" dirty="0">
              <a:solidFill>
                <a:schemeClr val="bg1"/>
              </a:solidFill>
            </a:endParaRPr>
          </a:p>
        </p:txBody>
      </p:sp>
      <p:sp>
        <p:nvSpPr>
          <p:cNvPr id="39" name="Cloud 38"/>
          <p:cNvSpPr/>
          <p:nvPr/>
        </p:nvSpPr>
        <p:spPr>
          <a:xfrm>
            <a:off x="133352" y="1409700"/>
            <a:ext cx="1676399" cy="86113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Drivers of change…</a:t>
            </a:r>
            <a:endParaRPr lang="en-GB" sz="1400" b="1" dirty="0">
              <a:solidFill>
                <a:schemeClr val="tx1"/>
              </a:solidFill>
            </a:endParaRPr>
          </a:p>
        </p:txBody>
      </p:sp>
      <p:cxnSp>
        <p:nvCxnSpPr>
          <p:cNvPr id="44" name="Curved Connector 43"/>
          <p:cNvCxnSpPr>
            <a:stCxn id="7" idx="1"/>
            <a:endCxn id="6" idx="1"/>
          </p:cNvCxnSpPr>
          <p:nvPr/>
        </p:nvCxnSpPr>
        <p:spPr>
          <a:xfrm rot="10800000">
            <a:off x="1828800" y="4000500"/>
            <a:ext cx="12700" cy="1652726"/>
          </a:xfrm>
          <a:prstGeom prst="curvedConnector3">
            <a:avLst>
              <a:gd name="adj1" fmla="val 8400000"/>
            </a:avLst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962026" y="4553292"/>
            <a:ext cx="1295400" cy="513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Consultation</a:t>
            </a:r>
          </a:p>
          <a:p>
            <a:pPr algn="ctr"/>
            <a:r>
              <a:rPr lang="en-GB" sz="1400" dirty="0">
                <a:solidFill>
                  <a:schemeClr val="bg1"/>
                </a:solidFill>
              </a:rPr>
              <a:t>responses</a:t>
            </a:r>
          </a:p>
        </p:txBody>
      </p:sp>
      <p:cxnSp>
        <p:nvCxnSpPr>
          <p:cNvPr id="71" name="Curved Connector 70"/>
          <p:cNvCxnSpPr/>
          <p:nvPr/>
        </p:nvCxnSpPr>
        <p:spPr>
          <a:xfrm rot="10800000">
            <a:off x="1914528" y="2328724"/>
            <a:ext cx="12700" cy="1652726"/>
          </a:xfrm>
          <a:prstGeom prst="curvedConnector3">
            <a:avLst>
              <a:gd name="adj1" fmla="val 3150000"/>
            </a:avLst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4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cc_ppt_template">
  <a:themeElements>
    <a:clrScheme name="DECC_Strategy">
      <a:dk1>
        <a:sysClr val="windowText" lastClr="000000"/>
      </a:dk1>
      <a:lt1>
        <a:sysClr val="window" lastClr="FFFFFF"/>
      </a:lt1>
      <a:dk2>
        <a:srgbClr val="009EE3"/>
      </a:dk2>
      <a:lt2>
        <a:srgbClr val="EEECE1"/>
      </a:lt2>
      <a:accent1>
        <a:srgbClr val="009EE3"/>
      </a:accent1>
      <a:accent2>
        <a:srgbClr val="C75200"/>
      </a:accent2>
      <a:accent3>
        <a:srgbClr val="AA0721"/>
      </a:accent3>
      <a:accent4>
        <a:srgbClr val="797900"/>
      </a:accent4>
      <a:accent5>
        <a:srgbClr val="742F89"/>
      </a:accent5>
      <a:accent6>
        <a:srgbClr val="0066A1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105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2_decc_ppt_template</vt:lpstr>
      <vt:lpstr>EMR Collaborative Development</vt:lpstr>
      <vt:lpstr>Electricity Market Reform (EMR) – Engagement map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Market Reform (EMR) – Stakeholder Engagement Map</dc:title>
  <dc:creator>Lord Pippa (Energy Markets and Networks)</dc:creator>
  <cp:lastModifiedBy>Muir-Smith Vanessa (Energy Markets &amp; Infrastructure)</cp:lastModifiedBy>
  <cp:revision>26</cp:revision>
  <cp:lastPrinted>2013-08-08T10:06:12Z</cp:lastPrinted>
  <dcterms:created xsi:type="dcterms:W3CDTF">2006-08-16T00:00:00Z</dcterms:created>
  <dcterms:modified xsi:type="dcterms:W3CDTF">2013-08-12T09:23:12Z</dcterms:modified>
</cp:coreProperties>
</file>